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5" r:id="rId3"/>
    <p:sldId id="266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0765"/>
    <a:srgbClr val="150876"/>
    <a:srgbClr val="2916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023E4-0996-4E75-BBE6-BAE639F7B13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DF1BEC-3D85-4430-A4C6-DCA22C2931B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7D665928-8A3B-42D1-9D96-C75D1452F2C1}" type="parTrans" cxnId="{46C6D539-C1EB-41DE-ABF1-26682CD26102}">
      <dgm:prSet/>
      <dgm:spPr/>
      <dgm:t>
        <a:bodyPr/>
        <a:lstStyle/>
        <a:p>
          <a:endParaRPr lang="ru-RU"/>
        </a:p>
      </dgm:t>
    </dgm:pt>
    <dgm:pt modelId="{5A064538-9288-49D9-9E01-96FB510CCE47}" type="sibTrans" cxnId="{46C6D539-C1EB-41DE-ABF1-26682CD2610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5089BA0-409C-44EE-8419-05AC6507B45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7D8419D5-AD35-48BE-8E55-480136D4CF57}" type="parTrans" cxnId="{77D82E1E-C00F-40EA-9C02-C4162C10244E}">
      <dgm:prSet/>
      <dgm:spPr/>
      <dgm:t>
        <a:bodyPr/>
        <a:lstStyle/>
        <a:p>
          <a:endParaRPr lang="ru-RU"/>
        </a:p>
      </dgm:t>
    </dgm:pt>
    <dgm:pt modelId="{685ADB88-3802-4F5A-97AD-0C8F888DDB6B}" type="sibTrans" cxnId="{77D82E1E-C00F-40EA-9C02-C4162C10244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D2389C2-FEC8-4114-B527-A596E238EBCB}">
      <dgm:prSet phldrT="[Текст]" phldr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A153DD4C-1F68-45E6-A877-65273458C560}" type="parTrans" cxnId="{CAC3A532-A022-4617-8CB3-5D4ED754B2EF}">
      <dgm:prSet/>
      <dgm:spPr/>
      <dgm:t>
        <a:bodyPr/>
        <a:lstStyle/>
        <a:p>
          <a:endParaRPr lang="ru-RU"/>
        </a:p>
      </dgm:t>
    </dgm:pt>
    <dgm:pt modelId="{6874651A-F410-4059-AD6A-8D40B3589C4A}" type="sibTrans" cxnId="{CAC3A532-A022-4617-8CB3-5D4ED754B2E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7DA2672-FBB2-44EC-9952-5D528E21BDDD}" type="pres">
      <dgm:prSet presAssocID="{6A4023E4-0996-4E75-BBE6-BAE639F7B1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4CFCA-559D-48B7-BAD4-9C0AA35CD0F5}" type="pres">
      <dgm:prSet presAssocID="{C5DF1BEC-3D85-4430-A4C6-DCA22C2931B8}" presName="node" presStyleLbl="node1" presStyleIdx="0" presStyleCnt="3" custScaleX="132770" custScaleY="131788" custRadScaleRad="76210" custRadScaleInc="5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BDB37-A99B-4A00-9474-07B63C5A9CEA}" type="pres">
      <dgm:prSet presAssocID="{5A064538-9288-49D9-9E01-96FB510CCE47}" presName="sibTrans" presStyleLbl="sibTrans2D1" presStyleIdx="0" presStyleCnt="3" custScaleX="1656317" custLinFactX="900000" custLinFactY="-15095" custLinFactNeighborX="910113" custLinFactNeighborY="-100000"/>
      <dgm:spPr/>
      <dgm:t>
        <a:bodyPr/>
        <a:lstStyle/>
        <a:p>
          <a:endParaRPr lang="ru-RU"/>
        </a:p>
      </dgm:t>
    </dgm:pt>
    <dgm:pt modelId="{5AC2E43D-EED0-4398-A482-7BFA75C40314}" type="pres">
      <dgm:prSet presAssocID="{5A064538-9288-49D9-9E01-96FB510CCE4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5548448-5E5E-4925-AEE9-3F3CA687575A}" type="pres">
      <dgm:prSet presAssocID="{35089BA0-409C-44EE-8419-05AC6507B459}" presName="node" presStyleLbl="node1" presStyleIdx="1" presStyleCnt="3" custScaleX="131758" custScaleY="136381" custRadScaleRad="122343" custRadScaleInc="-2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8F6E4-4D7E-4860-A32E-B7A329AB9F36}" type="pres">
      <dgm:prSet presAssocID="{685ADB88-3802-4F5A-97AD-0C8F888DDB6B}" presName="sibTrans" presStyleLbl="sibTrans2D1" presStyleIdx="1" presStyleCnt="3" custScaleX="118754" custLinFactNeighborX="999" custLinFactNeighborY="-5543"/>
      <dgm:spPr/>
      <dgm:t>
        <a:bodyPr/>
        <a:lstStyle/>
        <a:p>
          <a:endParaRPr lang="ru-RU"/>
        </a:p>
      </dgm:t>
    </dgm:pt>
    <dgm:pt modelId="{41CB72DC-A7BD-4F74-B7A6-825C0552317C}" type="pres">
      <dgm:prSet presAssocID="{685ADB88-3802-4F5A-97AD-0C8F888DDB6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9E833C7-01C0-4B49-84F3-450E34E1A9CF}" type="pres">
      <dgm:prSet presAssocID="{2D2389C2-FEC8-4114-B527-A596E238EBCB}" presName="node" presStyleLbl="node1" presStyleIdx="2" presStyleCnt="3" custScaleX="139605" custScaleY="139532" custRadScaleRad="120230" custRadScaleInc="22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6885-7A6D-474E-980E-F9B659E3BA57}" type="pres">
      <dgm:prSet presAssocID="{6874651A-F410-4059-AD6A-8D40B3589C4A}" presName="sibTrans" presStyleLbl="sibTrans2D1" presStyleIdx="2" presStyleCnt="3" custScaleX="1475901" custLinFactX="-700000" custLinFactY="-29265" custLinFactNeighborX="-767714" custLinFactNeighborY="-100000"/>
      <dgm:spPr/>
      <dgm:t>
        <a:bodyPr/>
        <a:lstStyle/>
        <a:p>
          <a:endParaRPr lang="ru-RU"/>
        </a:p>
      </dgm:t>
    </dgm:pt>
    <dgm:pt modelId="{9C152659-D7F2-4AF8-8866-F45295B63606}" type="pres">
      <dgm:prSet presAssocID="{6874651A-F410-4059-AD6A-8D40B3589C4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8F7C320-5BF5-4164-A2C7-3370C2B2C774}" type="presOf" srcId="{2D2389C2-FEC8-4114-B527-A596E238EBCB}" destId="{69E833C7-01C0-4B49-84F3-450E34E1A9CF}" srcOrd="0" destOrd="0" presId="urn:microsoft.com/office/officeart/2005/8/layout/cycle2"/>
    <dgm:cxn modelId="{CAC3A532-A022-4617-8CB3-5D4ED754B2EF}" srcId="{6A4023E4-0996-4E75-BBE6-BAE639F7B130}" destId="{2D2389C2-FEC8-4114-B527-A596E238EBCB}" srcOrd="2" destOrd="0" parTransId="{A153DD4C-1F68-45E6-A877-65273458C560}" sibTransId="{6874651A-F410-4059-AD6A-8D40B3589C4A}"/>
    <dgm:cxn modelId="{9EE5015D-ACED-4FE6-9C53-D4E75E666B37}" type="presOf" srcId="{5A064538-9288-49D9-9E01-96FB510CCE47}" destId="{E18BDB37-A99B-4A00-9474-07B63C5A9CEA}" srcOrd="0" destOrd="0" presId="urn:microsoft.com/office/officeart/2005/8/layout/cycle2"/>
    <dgm:cxn modelId="{45028BC6-1910-4CA3-BB7B-B37ACD0906CB}" type="presOf" srcId="{5A064538-9288-49D9-9E01-96FB510CCE47}" destId="{5AC2E43D-EED0-4398-A482-7BFA75C40314}" srcOrd="1" destOrd="0" presId="urn:microsoft.com/office/officeart/2005/8/layout/cycle2"/>
    <dgm:cxn modelId="{77D82E1E-C00F-40EA-9C02-C4162C10244E}" srcId="{6A4023E4-0996-4E75-BBE6-BAE639F7B130}" destId="{35089BA0-409C-44EE-8419-05AC6507B459}" srcOrd="1" destOrd="0" parTransId="{7D8419D5-AD35-48BE-8E55-480136D4CF57}" sibTransId="{685ADB88-3802-4F5A-97AD-0C8F888DDB6B}"/>
    <dgm:cxn modelId="{26E4A82A-9F36-4A8C-A7B6-B9BDB2FAD083}" type="presOf" srcId="{35089BA0-409C-44EE-8419-05AC6507B459}" destId="{45548448-5E5E-4925-AEE9-3F3CA687575A}" srcOrd="0" destOrd="0" presId="urn:microsoft.com/office/officeart/2005/8/layout/cycle2"/>
    <dgm:cxn modelId="{47278E22-4618-44C0-938F-4079BA7A758C}" type="presOf" srcId="{C5DF1BEC-3D85-4430-A4C6-DCA22C2931B8}" destId="{02A4CFCA-559D-48B7-BAD4-9C0AA35CD0F5}" srcOrd="0" destOrd="0" presId="urn:microsoft.com/office/officeart/2005/8/layout/cycle2"/>
    <dgm:cxn modelId="{ADB0B924-E97A-4AB7-8506-C131D242A6DC}" type="presOf" srcId="{6874651A-F410-4059-AD6A-8D40B3589C4A}" destId="{9C152659-D7F2-4AF8-8866-F45295B63606}" srcOrd="1" destOrd="0" presId="urn:microsoft.com/office/officeart/2005/8/layout/cycle2"/>
    <dgm:cxn modelId="{10198BA0-3B2F-42D3-80C1-04760FA7B918}" type="presOf" srcId="{6A4023E4-0996-4E75-BBE6-BAE639F7B130}" destId="{D7DA2672-FBB2-44EC-9952-5D528E21BDDD}" srcOrd="0" destOrd="0" presId="urn:microsoft.com/office/officeart/2005/8/layout/cycle2"/>
    <dgm:cxn modelId="{80467F80-6B4E-4F56-8516-958631377B4F}" type="presOf" srcId="{685ADB88-3802-4F5A-97AD-0C8F888DDB6B}" destId="{5188F6E4-4D7E-4860-A32E-B7A329AB9F36}" srcOrd="0" destOrd="0" presId="urn:microsoft.com/office/officeart/2005/8/layout/cycle2"/>
    <dgm:cxn modelId="{16BB2E58-BF81-4234-A556-A50E2B705E60}" type="presOf" srcId="{6874651A-F410-4059-AD6A-8D40B3589C4A}" destId="{38A76885-7A6D-474E-980E-F9B659E3BA57}" srcOrd="0" destOrd="0" presId="urn:microsoft.com/office/officeart/2005/8/layout/cycle2"/>
    <dgm:cxn modelId="{46C6D539-C1EB-41DE-ABF1-26682CD26102}" srcId="{6A4023E4-0996-4E75-BBE6-BAE639F7B130}" destId="{C5DF1BEC-3D85-4430-A4C6-DCA22C2931B8}" srcOrd="0" destOrd="0" parTransId="{7D665928-8A3B-42D1-9D96-C75D1452F2C1}" sibTransId="{5A064538-9288-49D9-9E01-96FB510CCE47}"/>
    <dgm:cxn modelId="{6AA9B9D5-985F-47E4-9D4D-7E1D215511D7}" type="presOf" srcId="{685ADB88-3802-4F5A-97AD-0C8F888DDB6B}" destId="{41CB72DC-A7BD-4F74-B7A6-825C0552317C}" srcOrd="1" destOrd="0" presId="urn:microsoft.com/office/officeart/2005/8/layout/cycle2"/>
    <dgm:cxn modelId="{5BACEAE5-35CE-4485-8BA3-CE1A0BAE5D67}" type="presParOf" srcId="{D7DA2672-FBB2-44EC-9952-5D528E21BDDD}" destId="{02A4CFCA-559D-48B7-BAD4-9C0AA35CD0F5}" srcOrd="0" destOrd="0" presId="urn:microsoft.com/office/officeart/2005/8/layout/cycle2"/>
    <dgm:cxn modelId="{722B1713-56C5-4A1C-8CEF-46F32EA9A003}" type="presParOf" srcId="{D7DA2672-FBB2-44EC-9952-5D528E21BDDD}" destId="{E18BDB37-A99B-4A00-9474-07B63C5A9CEA}" srcOrd="1" destOrd="0" presId="urn:microsoft.com/office/officeart/2005/8/layout/cycle2"/>
    <dgm:cxn modelId="{937A0AFE-54C4-40F9-8AB4-5D26D3671FA0}" type="presParOf" srcId="{E18BDB37-A99B-4A00-9474-07B63C5A9CEA}" destId="{5AC2E43D-EED0-4398-A482-7BFA75C40314}" srcOrd="0" destOrd="0" presId="urn:microsoft.com/office/officeart/2005/8/layout/cycle2"/>
    <dgm:cxn modelId="{708CF015-E581-499C-B862-AB221C94EB35}" type="presParOf" srcId="{D7DA2672-FBB2-44EC-9952-5D528E21BDDD}" destId="{45548448-5E5E-4925-AEE9-3F3CA687575A}" srcOrd="2" destOrd="0" presId="urn:microsoft.com/office/officeart/2005/8/layout/cycle2"/>
    <dgm:cxn modelId="{AE7EC277-3BD9-45C5-A613-44A0737A8A71}" type="presParOf" srcId="{D7DA2672-FBB2-44EC-9952-5D528E21BDDD}" destId="{5188F6E4-4D7E-4860-A32E-B7A329AB9F36}" srcOrd="3" destOrd="0" presId="urn:microsoft.com/office/officeart/2005/8/layout/cycle2"/>
    <dgm:cxn modelId="{25149AEE-1D72-4E5E-915F-BCD5D1B5BF84}" type="presParOf" srcId="{5188F6E4-4D7E-4860-A32E-B7A329AB9F36}" destId="{41CB72DC-A7BD-4F74-B7A6-825C0552317C}" srcOrd="0" destOrd="0" presId="urn:microsoft.com/office/officeart/2005/8/layout/cycle2"/>
    <dgm:cxn modelId="{EAAD81A2-45FE-4609-85C3-06F1018ABFBF}" type="presParOf" srcId="{D7DA2672-FBB2-44EC-9952-5D528E21BDDD}" destId="{69E833C7-01C0-4B49-84F3-450E34E1A9CF}" srcOrd="4" destOrd="0" presId="urn:microsoft.com/office/officeart/2005/8/layout/cycle2"/>
    <dgm:cxn modelId="{86C1453C-D447-40BA-9020-124795524D61}" type="presParOf" srcId="{D7DA2672-FBB2-44EC-9952-5D528E21BDDD}" destId="{38A76885-7A6D-474E-980E-F9B659E3BA57}" srcOrd="5" destOrd="0" presId="urn:microsoft.com/office/officeart/2005/8/layout/cycle2"/>
    <dgm:cxn modelId="{EB5A8F8A-F02E-4039-946F-C8858B4F66BC}" type="presParOf" srcId="{38A76885-7A6D-474E-980E-F9B659E3BA57}" destId="{9C152659-D7F2-4AF8-8866-F45295B636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4CFCA-559D-48B7-BAD4-9C0AA35CD0F5}">
      <dsp:nvSpPr>
        <dsp:cNvPr id="0" name=""/>
        <dsp:cNvSpPr/>
      </dsp:nvSpPr>
      <dsp:spPr>
        <a:xfrm>
          <a:off x="3082587" y="72006"/>
          <a:ext cx="3253592" cy="32295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082587" y="72006"/>
        <a:ext cx="3253592" cy="3229528"/>
      </dsp:txXfrm>
    </dsp:sp>
    <dsp:sp modelId="{E18BDB37-A99B-4A00-9474-07B63C5A9CEA}">
      <dsp:nvSpPr>
        <dsp:cNvPr id="0" name=""/>
        <dsp:cNvSpPr/>
      </dsp:nvSpPr>
      <dsp:spPr>
        <a:xfrm rot="2688773">
          <a:off x="6439252" y="1499392"/>
          <a:ext cx="917751" cy="827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2688773">
        <a:off x="6439252" y="1499392"/>
        <a:ext cx="917751" cy="827059"/>
      </dsp:txXfrm>
    </dsp:sp>
    <dsp:sp modelId="{45548448-5E5E-4925-AEE9-3F3CA687575A}">
      <dsp:nvSpPr>
        <dsp:cNvPr id="0" name=""/>
        <dsp:cNvSpPr/>
      </dsp:nvSpPr>
      <dsp:spPr>
        <a:xfrm>
          <a:off x="5483673" y="2388864"/>
          <a:ext cx="3228793" cy="33420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5483673" y="2388864"/>
        <a:ext cx="3228793" cy="3342081"/>
      </dsp:txXfrm>
    </dsp:sp>
    <dsp:sp modelId="{5188F6E4-4D7E-4860-A32E-B7A329AB9F36}">
      <dsp:nvSpPr>
        <dsp:cNvPr id="0" name=""/>
        <dsp:cNvSpPr/>
      </dsp:nvSpPr>
      <dsp:spPr>
        <a:xfrm rot="10825260">
          <a:off x="4201398" y="3582916"/>
          <a:ext cx="1015979" cy="827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10825260">
        <a:off x="4201398" y="3582916"/>
        <a:ext cx="1015979" cy="827059"/>
      </dsp:txXfrm>
    </dsp:sp>
    <dsp:sp modelId="{69E833C7-01C0-4B49-84F3-450E34E1A9CF}">
      <dsp:nvSpPr>
        <dsp:cNvPr id="0" name=""/>
        <dsp:cNvSpPr/>
      </dsp:nvSpPr>
      <dsp:spPr>
        <a:xfrm>
          <a:off x="448502" y="2313963"/>
          <a:ext cx="3421087" cy="341929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448502" y="2313963"/>
        <a:ext cx="3421087" cy="3419298"/>
      </dsp:txXfrm>
    </dsp:sp>
    <dsp:sp modelId="{38A76885-7A6D-474E-980E-F9B659E3BA57}">
      <dsp:nvSpPr>
        <dsp:cNvPr id="0" name=""/>
        <dsp:cNvSpPr/>
      </dsp:nvSpPr>
      <dsp:spPr>
        <a:xfrm rot="19050082">
          <a:off x="1973370" y="1343839"/>
          <a:ext cx="998487" cy="827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19050082">
        <a:off x="1973370" y="1343839"/>
        <a:ext cx="998487" cy="82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6B16-FC5C-4332-AF10-497CE3096431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A87DA-BF47-40BF-A061-F95417012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6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05F61-91B0-4D8D-B41D-C5F011701852}" type="slidenum">
              <a:rPr lang="ru-RU" altLang="ru-RU" sz="1200"/>
              <a:pPr/>
              <a:t>11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365697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rgbClr val="DBF9CE"/>
            </a:gs>
            <a:gs pos="29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324" y="260648"/>
            <a:ext cx="7413675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учреждение </a:t>
            </a:r>
            <a:r>
              <a:rPr lang="ru-RU" sz="20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дополнительного </a:t>
            </a:r>
            <a:r>
              <a:rPr lang="ru-RU" sz="2000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br>
              <a:rPr lang="ru-RU" sz="2000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«ЦЕНТР ТВОРЧЕСТВА И РАЗВИТИЯ «ПЛАНЕТА ТАЛАНТОВ»</a:t>
            </a:r>
            <a:r>
              <a:rPr lang="ru-RU" sz="2200" dirty="0">
                <a:solidFill>
                  <a:srgbClr val="1508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dirty="0">
                <a:solidFill>
                  <a:srgbClr val="1508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200" dirty="0">
              <a:solidFill>
                <a:srgbClr val="1508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1" y="2636912"/>
            <a:ext cx="7844407" cy="1371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1508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ПРОГУЛКИ ПО РОДНОМУ ГОРОДУ</a:t>
            </a:r>
          </a:p>
          <a:p>
            <a:pPr algn="ctr">
              <a:spcBef>
                <a:spcPts val="0"/>
              </a:spcBef>
            </a:pPr>
            <a:r>
              <a:rPr lang="ru-RU" sz="24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образовательный </a:t>
            </a:r>
            <a:r>
              <a:rPr lang="ru-RU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</a:t>
            </a:r>
          </a:p>
          <a:p>
            <a:pPr algn="ctr"/>
            <a:endParaRPr lang="ru-RU" sz="20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35325">
              <a:tabLst>
                <a:tab pos="3411538" algn="l"/>
              </a:tabLst>
            </a:pPr>
            <a:endParaRPr lang="ru-RU" sz="16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35325">
              <a:tabLst>
                <a:tab pos="3411538" algn="l"/>
              </a:tabLst>
            </a:pPr>
            <a:endParaRPr lang="ru-RU" sz="16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1900">
              <a:tabLst>
                <a:tab pos="3411538" algn="l"/>
              </a:tabLst>
            </a:pPr>
            <a:r>
              <a:rPr lang="ru-RU" sz="1600" b="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Ергизова</a:t>
            </a:r>
            <a:r>
              <a:rPr lang="ru-RU" sz="16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Елена Александровна,</a:t>
            </a:r>
          </a:p>
          <a:p>
            <a:pPr marL="3771900">
              <a:tabLst>
                <a:tab pos="3411538" algn="l"/>
              </a:tabLst>
            </a:pPr>
            <a:r>
              <a:rPr lang="ru-RU" sz="16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 </a:t>
            </a:r>
            <a:r>
              <a:rPr lang="ru-RU" sz="16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дополнительного </a:t>
            </a:r>
            <a:r>
              <a:rPr lang="ru-RU" sz="16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endParaRPr lang="ru-RU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Ачинск, </a:t>
            </a:r>
            <a:r>
              <a:rPr lang="ru-RU" sz="16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8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55676" y="82292"/>
            <a:ext cx="6419056" cy="724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endParaRPr lang="ru-RU" sz="3200" b="1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204" y="1810464"/>
            <a:ext cx="4572000" cy="5238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67945" indent="-342900">
              <a:lnSpc>
                <a:spcPct val="115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исторических памятниках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marR="67945" indent="-342900">
              <a:lnSpc>
                <a:spcPct val="115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изучать достопримечательности родного города;</a:t>
            </a:r>
          </a:p>
          <a:p>
            <a:pPr marL="342900" marR="67945" indent="-342900">
              <a:lnSpc>
                <a:spcPct val="115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глиной;</a:t>
            </a:r>
          </a:p>
          <a:p>
            <a:pPr marL="342900" marR="67945" indent="-342900">
              <a:lnSpc>
                <a:spcPct val="115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керамики, изготовленных собственноручно.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0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2"/>
          <p:cNvSpPr>
            <a:spLocks noGrp="1"/>
          </p:cNvSpPr>
          <p:nvPr>
            <p:ph type="title"/>
          </p:nvPr>
        </p:nvSpPr>
        <p:spPr>
          <a:xfrm>
            <a:off x="236538" y="2027238"/>
            <a:ext cx="9001125" cy="10509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solidFill>
                  <a:srgbClr val="7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b="1" dirty="0" smtClean="0">
                <a:solidFill>
                  <a:srgbClr val="7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b="1" dirty="0" smtClean="0">
                <a:solidFill>
                  <a:srgbClr val="7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b="1" dirty="0" smtClean="0">
                <a:solidFill>
                  <a:srgbClr val="7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b="1" dirty="0" smtClean="0">
                <a:solidFill>
                  <a:srgbClr val="12076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endParaRPr lang="ru-RU" altLang="ru-RU" sz="2600" b="1" dirty="0" smtClean="0">
              <a:solidFill>
                <a:srgbClr val="120765"/>
              </a:solidFill>
              <a:latin typeface="Verdana" panose="020B0604030504040204" pitchFamily="34" charset="0"/>
            </a:endParaRP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16663"/>
            <a:ext cx="498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-67271" y="6021288"/>
            <a:ext cx="8239671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stomShape 1"/>
          <p:cNvSpPr/>
          <p:nvPr/>
        </p:nvSpPr>
        <p:spPr>
          <a:xfrm>
            <a:off x="996950" y="6324600"/>
            <a:ext cx="1801813" cy="485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8 (39151) 3 01 03</a:t>
            </a:r>
          </a:p>
        </p:txBody>
      </p:sp>
      <p:pic>
        <p:nvPicPr>
          <p:cNvPr id="12294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00" y="6323013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1"/>
          <p:cNvSpPr/>
          <p:nvPr/>
        </p:nvSpPr>
        <p:spPr>
          <a:xfrm>
            <a:off x="3767138" y="6234113"/>
            <a:ext cx="2206625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u="sng" dirty="0" err="1">
                <a:solidFill>
                  <a:srgbClr val="0000FF"/>
                </a:solidFill>
              </a:rPr>
              <a:t>планетаталантов.рф</a:t>
            </a:r>
            <a:r>
              <a:rPr lang="ru-RU" sz="1500" u="sng" dirty="0">
                <a:solidFill>
                  <a:srgbClr val="0000FF"/>
                </a:solidFill>
              </a:rPr>
              <a:t>  </a:t>
            </a:r>
            <a:endParaRPr lang="ru-RU" sz="1500" dirty="0"/>
          </a:p>
        </p:txBody>
      </p:sp>
      <p:pic>
        <p:nvPicPr>
          <p:cNvPr id="12296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38" y="6315075"/>
            <a:ext cx="520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stomShape 1"/>
          <p:cNvSpPr/>
          <p:nvPr/>
        </p:nvSpPr>
        <p:spPr>
          <a:xfrm>
            <a:off x="6732588" y="6267450"/>
            <a:ext cx="2225675" cy="528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https://vk.com/achdo</a:t>
            </a:r>
            <a:endParaRPr lang="ru-RU" sz="15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2298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9257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0486"/>
            <a:ext cx="6984776" cy="678234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dirty="0">
              <a:solidFill>
                <a:srgbClr val="12076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06792" y="1359808"/>
            <a:ext cx="7848872" cy="14023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Духовно-нравственное и патриотическое воспитание: возрождение </a:t>
            </a:r>
            <a:r>
              <a:rPr lang="ru-RU" sz="3000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интереса младших школьников к истории, памятникам культуры и уважительного отношения к достопримечательным местам нашего </a:t>
            </a:r>
            <a:r>
              <a:rPr lang="ru-RU" sz="30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  <a:endParaRPr lang="ru-RU" sz="3000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25" y="3819250"/>
            <a:ext cx="4191742" cy="2653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362" y="3819250"/>
            <a:ext cx="3960068" cy="2640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55382" y="3059859"/>
            <a:ext cx="4007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познавательные экскурсии</a:t>
            </a:r>
            <a:endParaRPr lang="ru-RU" sz="2400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9013" y="3059858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24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епка из глины</a:t>
            </a:r>
            <a:endParaRPr lang="ru-RU" sz="2400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1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92211"/>
            <a:ext cx="4777366" cy="63408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Взаимодействие</a:t>
            </a:r>
            <a:endParaRPr lang="ru-RU" sz="3200" dirty="0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30530111"/>
              </p:ext>
            </p:extLst>
          </p:nvPr>
        </p:nvGraphicFramePr>
        <p:xfrm>
          <a:off x="19050" y="1124743"/>
          <a:ext cx="9124950" cy="563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6" descr="http://museum-achinsk.krn.muzkult.ru/img/upload/9376_logo.png"/>
          <p:cNvPicPr>
            <a:picLocks noGrp="1"/>
          </p:cNvPicPr>
          <p:nvPr>
            <p:ph sz="quarter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08823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47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724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задачи</a:t>
            </a:r>
            <a:endParaRPr lang="ru-RU" sz="3200" b="1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873752"/>
          </a:xfrm>
        </p:spPr>
        <p:txBody>
          <a:bodyPr>
            <a:noAutofit/>
          </a:bodyPr>
          <a:lstStyle/>
          <a:p>
            <a:pPr marL="0" indent="442913" algn="just">
              <a:buNone/>
            </a:pPr>
            <a:r>
              <a:rPr lang="ru-RU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интереса к истории и культуре города Ачинска посредством экскурсионных мероприятий и 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творческой деятельности. </a:t>
            </a:r>
          </a:p>
          <a:p>
            <a:pPr marL="0" indent="442913" algn="just">
              <a:buNone/>
            </a:pPr>
            <a:r>
              <a:rPr lang="ru-RU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b="1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 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историей и культурой города Ачинска;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развить 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творческие способности, мелкую моторику рук через занятия декоративно-прикладным творчеством;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доброе, бережное отношение к родному городу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способствовать 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духовно-нравственному воспитанию и культурному обогащению обучающихся посредством экскурсий.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47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19056" cy="724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модуля</a:t>
            </a:r>
            <a:endParaRPr lang="ru-RU" sz="3200" b="1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№1 «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Прогулка в парк Победы, знакомство с </a:t>
            </a:r>
            <a:r>
              <a:rPr lang="ru-RU" dirty="0" err="1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Ачинскими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героями 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ВОВ»;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№2 «Керамический цветок»</a:t>
            </a:r>
          </a:p>
          <a:p>
            <a:endParaRPr lang="ru-RU" dirty="0"/>
          </a:p>
          <a:p>
            <a:pPr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96952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832" y="3501008"/>
            <a:ext cx="4032449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2441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661248"/>
          </a:xfrm>
        </p:spPr>
        <p:txBody>
          <a:bodyPr/>
          <a:lstStyle/>
          <a:p>
            <a:pPr algn="ctr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№3 «Прогулка в Троицкий парк»</a:t>
            </a:r>
            <a:endParaRPr lang="ru-RU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73" y="2163411"/>
            <a:ext cx="4355976" cy="3266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942" y="4373036"/>
            <a:ext cx="313184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55676" y="82292"/>
            <a:ext cx="6419056" cy="724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модуля</a:t>
            </a:r>
            <a:endParaRPr lang="ru-RU" sz="3200" b="1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93"/>
          <a:stretch/>
        </p:blipFill>
        <p:spPr>
          <a:xfrm>
            <a:off x="5804669" y="2145826"/>
            <a:ext cx="2787774" cy="3379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333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62"/>
          <a:stretch/>
        </p:blipFill>
        <p:spPr>
          <a:xfrm>
            <a:off x="5837594" y="2424559"/>
            <a:ext cx="2637275" cy="3219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629" y="1421695"/>
            <a:ext cx="8075240" cy="5132514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№4 «Экскурсия в Казанский собор»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№5 «Звонкие колокольчики»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19056" cy="724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модуля</a:t>
            </a:r>
            <a:endParaRPr lang="ru-RU" sz="3200" b="1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879" t="5980" r="25607" b="5039"/>
          <a:stretch/>
        </p:blipFill>
        <p:spPr>
          <a:xfrm>
            <a:off x="2699792" y="4118810"/>
            <a:ext cx="3456384" cy="2583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83"/>
          <a:stretch/>
        </p:blipFill>
        <p:spPr>
          <a:xfrm>
            <a:off x="381099" y="2391291"/>
            <a:ext cx="3694430" cy="2438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47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3" y="1341438"/>
            <a:ext cx="8518623" cy="5204174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№6 «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Виртуальная экскурсия к </a:t>
            </a:r>
            <a:r>
              <a:rPr lang="ru-RU" dirty="0" err="1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Айдашинской</a:t>
            </a: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пещере»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</a:t>
            </a:r>
            <a:r>
              <a:rPr lang="ru-RU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№7 «Оберег из глины»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1" r="18691" b="43005"/>
          <a:stretch/>
        </p:blipFill>
        <p:spPr>
          <a:xfrm>
            <a:off x="6372200" y="2461393"/>
            <a:ext cx="2232249" cy="2446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950" y="3978324"/>
            <a:ext cx="3704136" cy="2778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19056" cy="724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модуля</a:t>
            </a:r>
            <a:endParaRPr lang="ru-RU" sz="3200" b="1" dirty="0">
              <a:solidFill>
                <a:srgbClr val="1207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1" b="2136"/>
          <a:stretch/>
        </p:blipFill>
        <p:spPr>
          <a:xfrm>
            <a:off x="251520" y="2720097"/>
            <a:ext cx="3934342" cy="2446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739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438"/>
            <a:ext cx="7467600" cy="926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образовательных результатов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427188"/>
            <a:ext cx="2952328" cy="379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30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педагогическое наблюдение</a:t>
            </a:r>
          </a:p>
          <a:p>
            <a:pPr marL="342900" indent="-342900">
              <a:lnSpc>
                <a:spcPct val="115000"/>
              </a:lnSpc>
              <a:spcAft>
                <a:spcPts val="30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устный опрос на первом занятии</a:t>
            </a:r>
          </a:p>
          <a:p>
            <a:pPr marL="342900" indent="-342900">
              <a:lnSpc>
                <a:spcPct val="115000"/>
              </a:lnSpc>
              <a:spcAft>
                <a:spcPts val="30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1207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рефлексия на заключительном занятии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409" b="7611"/>
          <a:stretch/>
        </p:blipFill>
        <p:spPr>
          <a:xfrm>
            <a:off x="3563888" y="1844824"/>
            <a:ext cx="3034130" cy="2576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537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235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муниципальное бюджетное учреждение  дополнительного образования «ЦЕНТР ТВОРЧЕСТВА И РАЗВИТИЯ «ПЛАНЕТА ТАЛАНТОВ» </vt:lpstr>
      <vt:lpstr>Актуальность</vt:lpstr>
      <vt:lpstr>Взаимодействие</vt:lpstr>
      <vt:lpstr>Цель и задачи</vt:lpstr>
      <vt:lpstr>Содержание модуля</vt:lpstr>
      <vt:lpstr>Содержание модуля</vt:lpstr>
      <vt:lpstr>Содержание модуля</vt:lpstr>
      <vt:lpstr>Содержание модуля</vt:lpstr>
      <vt:lpstr>Мониторинг образовательных результатов</vt:lpstr>
      <vt:lpstr>Ожидаемые результаты</vt:lpstr>
      <vt:lpstr>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учреждение дополнительного образования «ЦЕНТР ТВОРЧЕСТВА И РАЗВИТИЯ «ПЛАНЕТА ТАЛАНТОВ» </dc:title>
  <dc:creator>Елена Садыхова</dc:creator>
  <cp:lastModifiedBy>Пользователь</cp:lastModifiedBy>
  <cp:revision>35</cp:revision>
  <dcterms:created xsi:type="dcterms:W3CDTF">2018-04-23T16:50:58Z</dcterms:created>
  <dcterms:modified xsi:type="dcterms:W3CDTF">2019-03-06T08:02:39Z</dcterms:modified>
</cp:coreProperties>
</file>