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357298"/>
            <a:ext cx="6172200" cy="18943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Экономика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– это правила и законы ведения хозяйства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500438"/>
            <a:ext cx="6172200" cy="12144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Маркетинг – это продвижение продуктов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2955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ЯРМАРКА «Снежная»</a:t>
            </a:r>
            <a:br>
              <a:rPr lang="ru-RU" b="1" dirty="0" smtClean="0"/>
            </a:br>
            <a:r>
              <a:rPr lang="ru-RU" b="1" dirty="0" smtClean="0"/>
              <a:t>ЯРМАРКА</a:t>
            </a:r>
            <a:br>
              <a:rPr lang="ru-RU" b="1" dirty="0" smtClean="0"/>
            </a:br>
            <a:r>
              <a:rPr lang="ru-RU" b="1" dirty="0" smtClean="0"/>
              <a:t>«8 марта»</a:t>
            </a:r>
            <a:endParaRPr lang="ru-RU" b="1" dirty="0"/>
          </a:p>
        </p:txBody>
      </p:sp>
      <p:pic>
        <p:nvPicPr>
          <p:cNvPr id="1026" name="Picture 2" descr="C:\Users\User\Downloads\IMG_0086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64529" y="2221959"/>
            <a:ext cx="4631271" cy="3473453"/>
          </a:xfrm>
          <a:prstGeom prst="rect">
            <a:avLst/>
          </a:prstGeom>
          <a:noFill/>
        </p:spPr>
      </p:pic>
      <p:pic>
        <p:nvPicPr>
          <p:cNvPr id="1027" name="Picture 3" descr="C:\Users\User\Downloads\attachment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3482585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Спрос -  это потребность в покупке</a:t>
            </a:r>
            <a:endParaRPr lang="ru-RU" dirty="0"/>
          </a:p>
        </p:txBody>
      </p:sp>
      <p:pic>
        <p:nvPicPr>
          <p:cNvPr id="2050" name="Picture 2" descr="C:\Users\User\Desktop\v4-1200px-Get-What-You-Want-from-Your-Parents-Step-17-Version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4830248" cy="3622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Бартер это – взаимовыгодный обмен</a:t>
            </a:r>
            <a:endParaRPr lang="ru-RU" b="1" dirty="0"/>
          </a:p>
        </p:txBody>
      </p:sp>
      <p:pic>
        <p:nvPicPr>
          <p:cNvPr id="3074" name="Picture 2" descr="C:\Users\User\Desktop\Без названия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454442" cy="4902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511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Себестоимость это – сумма денег затраченных на материал при выполнении работы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376627" cy="4507971"/>
          </a:xfrm>
          <a:prstGeom prst="rect">
            <a:avLst/>
          </a:prstGeom>
          <a:noFill/>
        </p:spPr>
      </p:pic>
      <p:pic>
        <p:nvPicPr>
          <p:cNvPr id="4099" name="Picture 3" descr="C:\Users\User\Desktop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00306"/>
            <a:ext cx="437880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9399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Трудозатраты – это количество затраченного времени на выполнение какого – либо изделия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User\Desktop\Без названия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85992"/>
            <a:ext cx="3524265" cy="3524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Экономические </a:t>
            </a:r>
            <a:r>
              <a:rPr lang="ru-RU" dirty="0" smtClean="0">
                <a:solidFill>
                  <a:schemeClr val="tx1"/>
                </a:solidFill>
              </a:rPr>
              <a:t>риски – это потеря запланированной </a:t>
            </a:r>
            <a:r>
              <a:rPr lang="ru-RU" dirty="0" smtClean="0">
                <a:solidFill>
                  <a:schemeClr val="tx1"/>
                </a:solidFill>
              </a:rPr>
              <a:t>прибыли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User\Desktop\images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2643206" cy="2643206"/>
          </a:xfrm>
          <a:prstGeom prst="rect">
            <a:avLst/>
          </a:prstGeom>
          <a:noFill/>
        </p:spPr>
      </p:pic>
      <p:pic>
        <p:nvPicPr>
          <p:cNvPr id="5124" name="Picture 4" descr="C:\Users\User\Desktop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00174"/>
            <a:ext cx="3000396" cy="3000396"/>
          </a:xfrm>
          <a:prstGeom prst="rect">
            <a:avLst/>
          </a:prstGeom>
          <a:noFill/>
        </p:spPr>
      </p:pic>
      <p:pic>
        <p:nvPicPr>
          <p:cNvPr id="5125" name="Picture 5" descr="C:\Users\User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143380"/>
            <a:ext cx="343527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Формула для определения цены ручной работы: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(Стоимость </a:t>
            </a:r>
            <a:r>
              <a:rPr lang="ru-RU" sz="4000" b="1" dirty="0" err="1" smtClean="0"/>
              <a:t>материала+</a:t>
            </a:r>
            <a:r>
              <a:rPr lang="ru-RU" sz="4000" b="1" dirty="0" smtClean="0"/>
              <a:t> оценка времени затраченного на выполнение работы)*2</a:t>
            </a:r>
            <a:endParaRPr lang="ru-RU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Делимся на команды: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 команда определяет себестоимость, трудозатраты, покупателя и итоговую цену сложного изделия</a:t>
            </a:r>
          </a:p>
          <a:p>
            <a:r>
              <a:rPr lang="ru-RU" dirty="0" smtClean="0"/>
              <a:t>2 команда </a:t>
            </a:r>
            <a:r>
              <a:rPr lang="ru-RU" dirty="0" smtClean="0"/>
              <a:t>определяет себестоимость, трудозатраты, покупателя и итоговую цену </a:t>
            </a:r>
            <a:r>
              <a:rPr lang="ru-RU" dirty="0" smtClean="0"/>
              <a:t>изделия из бисера</a:t>
            </a:r>
          </a:p>
          <a:p>
            <a:r>
              <a:rPr lang="ru-RU" dirty="0" smtClean="0"/>
              <a:t>3 и 4 команды придумывают изделие с низкой себестоимостью, которое будет пользоваться спросом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</TotalTime>
  <Words>122</Words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Экономика – это правила и законы ведения хозяйства</vt:lpstr>
      <vt:lpstr>ЯРМАРКА «Снежная» ЯРМАРКА «8 марта»</vt:lpstr>
      <vt:lpstr>Спрос -  это потребность в покупке</vt:lpstr>
      <vt:lpstr>Бартер это – взаимовыгодный обмен</vt:lpstr>
      <vt:lpstr>Себестоимость это – сумма денег затраченных на материал при выполнении работы</vt:lpstr>
      <vt:lpstr>Трудозатраты – это количество затраченного времени на выполнение какого – либо изделия</vt:lpstr>
      <vt:lpstr>Экономические риски – это потеря запланированной прибыли</vt:lpstr>
      <vt:lpstr>Формула для определения цены ручной работы:</vt:lpstr>
      <vt:lpstr>Делимся на команды: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– это правила и законы ведения хозяйства</dc:title>
  <dc:creator>User</dc:creator>
  <cp:lastModifiedBy>User</cp:lastModifiedBy>
  <cp:revision>12</cp:revision>
  <dcterms:created xsi:type="dcterms:W3CDTF">2023-03-08T11:43:21Z</dcterms:created>
  <dcterms:modified xsi:type="dcterms:W3CDTF">2023-03-08T14:02:18Z</dcterms:modified>
</cp:coreProperties>
</file>